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doc" ContentType="application/msword"/>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6"/>
  </p:notesMasterIdLst>
  <p:sldIdLst>
    <p:sldId id="256" r:id="rId2"/>
    <p:sldId id="257" r:id="rId3"/>
    <p:sldId id="265" r:id="rId4"/>
    <p:sldId id="266" r:id="rId5"/>
    <p:sldId id="258" r:id="rId6"/>
    <p:sldId id="260" r:id="rId7"/>
    <p:sldId id="263" r:id="rId8"/>
    <p:sldId id="262" r:id="rId9"/>
    <p:sldId id="259" r:id="rId10"/>
    <p:sldId id="264" r:id="rId11"/>
    <p:sldId id="267" r:id="rId12"/>
    <p:sldId id="268" r:id="rId13"/>
    <p:sldId id="269" r:id="rId14"/>
    <p:sldId id="261" r:id="rId15"/>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85" autoAdjust="0"/>
    <p:restoredTop sz="94660" autoAdjust="0"/>
  </p:normalViewPr>
  <p:slideViewPr>
    <p:cSldViewPr>
      <p:cViewPr>
        <p:scale>
          <a:sx n="78" d="100"/>
          <a:sy n="78" d="100"/>
        </p:scale>
        <p:origin x="-852" y="-57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Üstbilgi Yer Tutucusu"/>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r-TR"/>
          </a:p>
        </p:txBody>
      </p:sp>
      <p:sp>
        <p:nvSpPr>
          <p:cNvPr id="3" name="2 Veri Yer Tutucusu"/>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C2516BF-E374-4435-8883-3E65C19C0EA1}" type="datetimeFigureOut">
              <a:rPr lang="tr-TR" smtClean="0"/>
              <a:pPr/>
              <a:t>14.05.2011</a:t>
            </a:fld>
            <a:endParaRPr lang="tr-TR"/>
          </a:p>
        </p:txBody>
      </p:sp>
      <p:sp>
        <p:nvSpPr>
          <p:cNvPr id="4" name="3 Slayt Görüntüsü Yer Tutucusu"/>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tr-TR"/>
          </a:p>
        </p:txBody>
      </p:sp>
      <p:sp>
        <p:nvSpPr>
          <p:cNvPr id="5" name="4 Not Yer Tutucusu"/>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5 Altbilgi Yer Tutucusu"/>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r-TR"/>
          </a:p>
        </p:txBody>
      </p:sp>
      <p:sp>
        <p:nvSpPr>
          <p:cNvPr id="7" name="6 Slayt Numarası Yer Tutucusu"/>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67DFA09-E6CB-49F8-A533-D602B2C5CFFF}" type="slidenum">
              <a:rPr lang="tr-TR" smtClean="0"/>
              <a:pPr/>
              <a:t>‹#›</a:t>
            </a:fld>
            <a:endParaRPr lang="tr-T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dirty="0"/>
          </a:p>
        </p:txBody>
      </p:sp>
      <p:sp>
        <p:nvSpPr>
          <p:cNvPr id="4" name="3 Slayt Numarası Yer Tutucusu"/>
          <p:cNvSpPr>
            <a:spLocks noGrp="1"/>
          </p:cNvSpPr>
          <p:nvPr>
            <p:ph type="sldNum" sz="quarter" idx="10"/>
          </p:nvPr>
        </p:nvSpPr>
        <p:spPr/>
        <p:txBody>
          <a:bodyPr/>
          <a:lstStyle/>
          <a:p>
            <a:fld id="{867DFA09-E6CB-49F8-A533-D602B2C5CFFF}" type="slidenum">
              <a:rPr lang="tr-TR" smtClean="0"/>
              <a:pPr/>
              <a:t>9</a:t>
            </a:fld>
            <a:endParaRPr lang="tr-T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9" name="8 Alt Başlık"/>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tr-TR" smtClean="0"/>
              <a:t>Asıl alt başlık stilini düzenlemek için tıklatın</a:t>
            </a:r>
            <a:endParaRPr kumimoji="0" lang="en-US"/>
          </a:p>
        </p:txBody>
      </p:sp>
      <p:sp>
        <p:nvSpPr>
          <p:cNvPr id="28" name="27 Başlık"/>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tr-TR" smtClean="0"/>
              <a:t>Asıl başlık stili için tıklatın</a:t>
            </a:r>
            <a:endParaRPr kumimoji="0" lang="en-US"/>
          </a:p>
        </p:txBody>
      </p:sp>
      <p:cxnSp>
        <p:nvCxnSpPr>
          <p:cNvPr id="8" name="7 Düz Bağlayıcı"/>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12 Düz Bağlayıcı"/>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13 Oval"/>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14 Veri Yer Tutucusu"/>
          <p:cNvSpPr>
            <a:spLocks noGrp="1"/>
          </p:cNvSpPr>
          <p:nvPr>
            <p:ph type="dt" sz="half" idx="10"/>
          </p:nvPr>
        </p:nvSpPr>
        <p:spPr/>
        <p:txBody>
          <a:bodyPr/>
          <a:lstStyle/>
          <a:p>
            <a:fld id="{5E0CA8A7-164D-4F64-8BB5-A9C86C7FD08D}" type="datetimeFigureOut">
              <a:rPr lang="tr-TR" smtClean="0"/>
              <a:pPr/>
              <a:t>14.05.2011</a:t>
            </a:fld>
            <a:endParaRPr lang="tr-TR"/>
          </a:p>
        </p:txBody>
      </p:sp>
      <p:sp>
        <p:nvSpPr>
          <p:cNvPr id="16" name="15 Slayt Numarası Yer Tutucusu"/>
          <p:cNvSpPr>
            <a:spLocks noGrp="1"/>
          </p:cNvSpPr>
          <p:nvPr>
            <p:ph type="sldNum" sz="quarter" idx="11"/>
          </p:nvPr>
        </p:nvSpPr>
        <p:spPr/>
        <p:txBody>
          <a:bodyPr/>
          <a:lstStyle/>
          <a:p>
            <a:fld id="{05DA60F8-1E95-432B-BCD7-9FF92DB59ED8}" type="slidenum">
              <a:rPr lang="tr-TR" smtClean="0"/>
              <a:pPr/>
              <a:t>‹#›</a:t>
            </a:fld>
            <a:endParaRPr lang="tr-TR"/>
          </a:p>
        </p:txBody>
      </p:sp>
      <p:sp>
        <p:nvSpPr>
          <p:cNvPr id="17" name="16 Altbilgi Yer Tutucusu"/>
          <p:cNvSpPr>
            <a:spLocks noGrp="1"/>
          </p:cNvSpPr>
          <p:nvPr>
            <p:ph type="ftr" sz="quarter" idx="12"/>
          </p:nvPr>
        </p:nvSpPr>
        <p:spPr/>
        <p:txBody>
          <a:bodyPr/>
          <a:lstStyle/>
          <a:p>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p:txBody>
          <a:bodyPr vert="eaVer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p>
            <a:fld id="{5E0CA8A7-164D-4F64-8BB5-A9C86C7FD08D}" type="datetimeFigureOut">
              <a:rPr lang="tr-TR" smtClean="0"/>
              <a:pPr/>
              <a:t>14.05.2011</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05DA60F8-1E95-432B-BCD7-9FF92DB59ED8}"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a:xfrm>
            <a:off x="457200" y="274638"/>
            <a:ext cx="6019800" cy="5851525"/>
          </a:xfrm>
        </p:spPr>
        <p:txBody>
          <a:bodyPr vert="eaVer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p>
            <a:fld id="{5E0CA8A7-164D-4F64-8BB5-A9C86C7FD08D}" type="datetimeFigureOut">
              <a:rPr lang="tr-TR" smtClean="0"/>
              <a:pPr/>
              <a:t>14.05.2011</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05DA60F8-1E95-432B-BCD7-9FF92DB59ED8}" type="slidenum">
              <a:rPr lang="tr-TR" smtClean="0"/>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9" name="8 İçerik Yer Tutucusu"/>
          <p:cNvSpPr>
            <a:spLocks noGrp="1"/>
          </p:cNvSpPr>
          <p:nvPr>
            <p:ph idx="1"/>
          </p:nvPr>
        </p:nvSpPr>
        <p:spPr>
          <a:xfrm>
            <a:off x="457200" y="1524000"/>
            <a:ext cx="8229600" cy="4572000"/>
          </a:xfrm>
        </p:spPr>
        <p:txBody>
          <a:body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14" name="13 Veri Yer Tutucusu"/>
          <p:cNvSpPr>
            <a:spLocks noGrp="1"/>
          </p:cNvSpPr>
          <p:nvPr>
            <p:ph type="dt" sz="half" idx="14"/>
          </p:nvPr>
        </p:nvSpPr>
        <p:spPr/>
        <p:txBody>
          <a:bodyPr/>
          <a:lstStyle/>
          <a:p>
            <a:fld id="{5E0CA8A7-164D-4F64-8BB5-A9C86C7FD08D}" type="datetimeFigureOut">
              <a:rPr lang="tr-TR" smtClean="0"/>
              <a:pPr/>
              <a:t>14.05.2011</a:t>
            </a:fld>
            <a:endParaRPr lang="tr-TR"/>
          </a:p>
        </p:txBody>
      </p:sp>
      <p:sp>
        <p:nvSpPr>
          <p:cNvPr id="15" name="14 Slayt Numarası Yer Tutucusu"/>
          <p:cNvSpPr>
            <a:spLocks noGrp="1"/>
          </p:cNvSpPr>
          <p:nvPr>
            <p:ph type="sldNum" sz="quarter" idx="15"/>
          </p:nvPr>
        </p:nvSpPr>
        <p:spPr/>
        <p:txBody>
          <a:bodyPr/>
          <a:lstStyle>
            <a:lvl1pPr algn="ctr">
              <a:defRPr/>
            </a:lvl1pPr>
          </a:lstStyle>
          <a:p>
            <a:fld id="{05DA60F8-1E95-432B-BCD7-9FF92DB59ED8}" type="slidenum">
              <a:rPr lang="tr-TR" smtClean="0"/>
              <a:pPr/>
              <a:t>‹#›</a:t>
            </a:fld>
            <a:endParaRPr lang="tr-TR"/>
          </a:p>
        </p:txBody>
      </p:sp>
      <p:sp>
        <p:nvSpPr>
          <p:cNvPr id="16" name="15 Altbilgi Yer Tutucusu"/>
          <p:cNvSpPr>
            <a:spLocks noGrp="1"/>
          </p:cNvSpPr>
          <p:nvPr>
            <p:ph type="ftr" sz="quarter" idx="16"/>
          </p:nvPr>
        </p:nvSpPr>
        <p:spPr/>
        <p:txBody>
          <a:bodyPr/>
          <a:lstStyle/>
          <a:p>
            <a:endParaRPr lang="tr-TR"/>
          </a:p>
        </p:txBody>
      </p:sp>
      <p:sp>
        <p:nvSpPr>
          <p:cNvPr id="17" name="16 Başlık"/>
          <p:cNvSpPr>
            <a:spLocks noGrp="1"/>
          </p:cNvSpPr>
          <p:nvPr>
            <p:ph type="title"/>
          </p:nvPr>
        </p:nvSpPr>
        <p:spPr/>
        <p:txBody>
          <a:bodyPr rtlCol="0" anchor="b" anchorCtr="0"/>
          <a:lstStyle/>
          <a:p>
            <a:r>
              <a:rPr kumimoji="0" lang="tr-TR" smtClean="0"/>
              <a:t>Asıl başlık stili için tıklatın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4" name="3 Veri Yer Tutucusu"/>
          <p:cNvSpPr>
            <a:spLocks noGrp="1"/>
          </p:cNvSpPr>
          <p:nvPr>
            <p:ph type="dt" sz="half" idx="10"/>
          </p:nvPr>
        </p:nvSpPr>
        <p:spPr/>
        <p:txBody>
          <a:bodyPr/>
          <a:lstStyle/>
          <a:p>
            <a:fld id="{5E0CA8A7-164D-4F64-8BB5-A9C86C7FD08D}" type="datetimeFigureOut">
              <a:rPr lang="tr-TR" smtClean="0"/>
              <a:pPr/>
              <a:t>14.05.2011</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05DA60F8-1E95-432B-BCD7-9FF92DB59ED8}" type="slidenum">
              <a:rPr lang="tr-TR" smtClean="0"/>
              <a:pPr/>
              <a:t>‹#›</a:t>
            </a:fld>
            <a:endParaRPr lang="tr-TR"/>
          </a:p>
        </p:txBody>
      </p:sp>
      <p:sp>
        <p:nvSpPr>
          <p:cNvPr id="2" name="1 Başlık"/>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tr-TR" smtClean="0"/>
              <a:t>Asıl başlık stili için tıklatın</a:t>
            </a:r>
            <a:endParaRPr kumimoji="0" lang="en-US"/>
          </a:p>
        </p:txBody>
      </p:sp>
      <p:sp>
        <p:nvSpPr>
          <p:cNvPr id="3" name="2 Metin Yer Tutucusu"/>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tr-TR" smtClean="0"/>
              <a:t>Asıl metin stillerini düzenlemek için tıklatın</a:t>
            </a:r>
          </a:p>
        </p:txBody>
      </p:sp>
      <p:cxnSp>
        <p:nvCxnSpPr>
          <p:cNvPr id="7" name="6 Düz Bağlayıcı"/>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5" name="4 Veri Yer Tutucusu"/>
          <p:cNvSpPr>
            <a:spLocks noGrp="1"/>
          </p:cNvSpPr>
          <p:nvPr>
            <p:ph type="dt" sz="half" idx="10"/>
          </p:nvPr>
        </p:nvSpPr>
        <p:spPr/>
        <p:txBody>
          <a:bodyPr/>
          <a:lstStyle/>
          <a:p>
            <a:fld id="{5E0CA8A7-164D-4F64-8BB5-A9C86C7FD08D}" type="datetimeFigureOut">
              <a:rPr lang="tr-TR" smtClean="0"/>
              <a:pPr/>
              <a:t>14.05.2011</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05DA60F8-1E95-432B-BCD7-9FF92DB59ED8}" type="slidenum">
              <a:rPr lang="tr-TR" smtClean="0"/>
              <a:pPr/>
              <a:t>‹#›</a:t>
            </a:fld>
            <a:endParaRPr lang="tr-TR"/>
          </a:p>
        </p:txBody>
      </p:sp>
      <p:sp>
        <p:nvSpPr>
          <p:cNvPr id="2" name="1 Başlık"/>
          <p:cNvSpPr>
            <a:spLocks noGrp="1"/>
          </p:cNvSpPr>
          <p:nvPr>
            <p:ph type="title"/>
          </p:nvPr>
        </p:nvSpPr>
        <p:spPr/>
        <p:txBody>
          <a:bodyPr/>
          <a:lstStyle/>
          <a:p>
            <a:r>
              <a:rPr kumimoji="0" lang="tr-TR" smtClean="0"/>
              <a:t>Asıl başlık stili için tıklatın</a:t>
            </a:r>
            <a:endParaRPr kumimoji="0" lang="en-US"/>
          </a:p>
        </p:txBody>
      </p:sp>
      <p:sp>
        <p:nvSpPr>
          <p:cNvPr id="11" name="10 İçerik Yer Tutucusu"/>
          <p:cNvSpPr>
            <a:spLocks noGrp="1"/>
          </p:cNvSpPr>
          <p:nvPr>
            <p:ph sz="half" idx="1"/>
          </p:nvPr>
        </p:nvSpPr>
        <p:spPr>
          <a:xfrm>
            <a:off x="457200" y="1524000"/>
            <a:ext cx="4059936" cy="4572000"/>
          </a:xfrm>
        </p:spPr>
        <p:txBody>
          <a:body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13" name="12 İçerik Yer Tutucusu"/>
          <p:cNvSpPr>
            <a:spLocks noGrp="1"/>
          </p:cNvSpPr>
          <p:nvPr>
            <p:ph sz="half" idx="2"/>
          </p:nvPr>
        </p:nvSpPr>
        <p:spPr>
          <a:xfrm>
            <a:off x="4648200" y="1524000"/>
            <a:ext cx="4059936" cy="4572000"/>
          </a:xfrm>
        </p:spPr>
        <p:txBody>
          <a:body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9" name="8 Slayt Numarası Yer Tutucusu"/>
          <p:cNvSpPr>
            <a:spLocks noGrp="1"/>
          </p:cNvSpPr>
          <p:nvPr>
            <p:ph type="sldNum" sz="quarter" idx="12"/>
          </p:nvPr>
        </p:nvSpPr>
        <p:spPr/>
        <p:txBody>
          <a:bodyPr/>
          <a:lstStyle/>
          <a:p>
            <a:fld id="{05DA60F8-1E95-432B-BCD7-9FF92DB59ED8}" type="slidenum">
              <a:rPr lang="tr-TR" smtClean="0"/>
              <a:pPr/>
              <a:t>‹#›</a:t>
            </a:fld>
            <a:endParaRPr lang="tr-TR"/>
          </a:p>
        </p:txBody>
      </p:sp>
      <p:sp>
        <p:nvSpPr>
          <p:cNvPr id="8" name="7 Altbilgi Yer Tutucusu"/>
          <p:cNvSpPr>
            <a:spLocks noGrp="1"/>
          </p:cNvSpPr>
          <p:nvPr>
            <p:ph type="ftr" sz="quarter" idx="11"/>
          </p:nvPr>
        </p:nvSpPr>
        <p:spPr/>
        <p:txBody>
          <a:bodyPr/>
          <a:lstStyle/>
          <a:p>
            <a:endParaRPr lang="tr-TR"/>
          </a:p>
        </p:txBody>
      </p:sp>
      <p:sp>
        <p:nvSpPr>
          <p:cNvPr id="7" name="6 Veri Yer Tutucusu"/>
          <p:cNvSpPr>
            <a:spLocks noGrp="1"/>
          </p:cNvSpPr>
          <p:nvPr>
            <p:ph type="dt" sz="half" idx="10"/>
          </p:nvPr>
        </p:nvSpPr>
        <p:spPr/>
        <p:txBody>
          <a:bodyPr/>
          <a:lstStyle/>
          <a:p>
            <a:fld id="{5E0CA8A7-164D-4F64-8BB5-A9C86C7FD08D}" type="datetimeFigureOut">
              <a:rPr lang="tr-TR" smtClean="0"/>
              <a:pPr/>
              <a:t>14.05.2011</a:t>
            </a:fld>
            <a:endParaRPr lang="tr-TR"/>
          </a:p>
        </p:txBody>
      </p:sp>
      <p:sp>
        <p:nvSpPr>
          <p:cNvPr id="3" name="2 Metin Yer Tutucusu"/>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tr-TR" smtClean="0"/>
              <a:t>Asıl metin stillerini düzenlemek için tıklatın</a:t>
            </a:r>
          </a:p>
        </p:txBody>
      </p:sp>
      <p:sp>
        <p:nvSpPr>
          <p:cNvPr id="32" name="31 İçerik Yer Tutucusu"/>
          <p:cNvSpPr>
            <a:spLocks noGrp="1"/>
          </p:cNvSpPr>
          <p:nvPr>
            <p:ph sz="half" idx="2"/>
          </p:nvPr>
        </p:nvSpPr>
        <p:spPr>
          <a:xfrm>
            <a:off x="457200" y="2201896"/>
            <a:ext cx="4038600" cy="3913632"/>
          </a:xfrm>
        </p:spPr>
        <p:txBody>
          <a:body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34" name="33 İçerik Yer Tutucusu"/>
          <p:cNvSpPr>
            <a:spLocks noGrp="1"/>
          </p:cNvSpPr>
          <p:nvPr>
            <p:ph sz="quarter" idx="4"/>
          </p:nvPr>
        </p:nvSpPr>
        <p:spPr>
          <a:xfrm>
            <a:off x="4649788" y="2201896"/>
            <a:ext cx="4038600" cy="3913632"/>
          </a:xfrm>
        </p:spPr>
        <p:txBody>
          <a:body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2" name="1 Başlık"/>
          <p:cNvSpPr>
            <a:spLocks noGrp="1"/>
          </p:cNvSpPr>
          <p:nvPr>
            <p:ph type="title"/>
          </p:nvPr>
        </p:nvSpPr>
        <p:spPr>
          <a:xfrm>
            <a:off x="457200" y="155448"/>
            <a:ext cx="8229600" cy="1143000"/>
          </a:xfrm>
        </p:spPr>
        <p:txBody>
          <a:bodyPr anchor="b" anchorCtr="0"/>
          <a:lstStyle>
            <a:lvl1pPr>
              <a:defRPr/>
            </a:lvl1pPr>
          </a:lstStyle>
          <a:p>
            <a:r>
              <a:rPr kumimoji="0" lang="tr-TR" smtClean="0"/>
              <a:t>Asıl başlık stili için tıklatın</a:t>
            </a:r>
            <a:endParaRPr kumimoji="0" lang="en-US"/>
          </a:p>
        </p:txBody>
      </p:sp>
      <p:sp>
        <p:nvSpPr>
          <p:cNvPr id="12" name="11 Metin Yer Tutucusu"/>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tr-TR" smtClean="0"/>
              <a:t>Asıl metin stillerini düzenlemek için tıklatın</a:t>
            </a:r>
          </a:p>
        </p:txBody>
      </p:sp>
      <p:cxnSp>
        <p:nvCxnSpPr>
          <p:cNvPr id="10" name="9 Düz Bağlayıcı"/>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16 Düz Bağlayıcı"/>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3" name="2 Veri Yer Tutucusu"/>
          <p:cNvSpPr>
            <a:spLocks noGrp="1"/>
          </p:cNvSpPr>
          <p:nvPr>
            <p:ph type="dt" sz="half" idx="10"/>
          </p:nvPr>
        </p:nvSpPr>
        <p:spPr/>
        <p:txBody>
          <a:bodyPr/>
          <a:lstStyle/>
          <a:p>
            <a:fld id="{5E0CA8A7-164D-4F64-8BB5-A9C86C7FD08D}" type="datetimeFigureOut">
              <a:rPr lang="tr-TR" smtClean="0"/>
              <a:pPr/>
              <a:t>14.05.2011</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05DA60F8-1E95-432B-BCD7-9FF92DB59ED8}" type="slidenum">
              <a:rPr lang="tr-TR" smtClean="0"/>
              <a:pPr/>
              <a:t>‹#›</a:t>
            </a:fld>
            <a:endParaRPr lang="tr-TR"/>
          </a:p>
        </p:txBody>
      </p:sp>
      <p:sp>
        <p:nvSpPr>
          <p:cNvPr id="2" name="1 Başlık"/>
          <p:cNvSpPr>
            <a:spLocks noGrp="1"/>
          </p:cNvSpPr>
          <p:nvPr>
            <p:ph type="title"/>
          </p:nvPr>
        </p:nvSpPr>
        <p:spPr/>
        <p:txBody>
          <a:bodyPr/>
          <a:lstStyle/>
          <a:p>
            <a:r>
              <a:rPr kumimoji="0" lang="tr-TR" smtClean="0"/>
              <a:t>Asıl başlık stili için tıklatın</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5E0CA8A7-164D-4F64-8BB5-A9C86C7FD08D}" type="datetimeFigureOut">
              <a:rPr lang="tr-TR" smtClean="0"/>
              <a:pPr/>
              <a:t>14.05.2011</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05DA60F8-1E95-432B-BCD7-9FF92DB59ED8}"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Başlıklı İçerik">
    <p:spTree>
      <p:nvGrpSpPr>
        <p:cNvPr id="1" name=""/>
        <p:cNvGrpSpPr/>
        <p:nvPr/>
      </p:nvGrpSpPr>
      <p:grpSpPr>
        <a:xfrm>
          <a:off x="0" y="0"/>
          <a:ext cx="0" cy="0"/>
          <a:chOff x="0" y="0"/>
          <a:chExt cx="0" cy="0"/>
        </a:xfrm>
      </p:grpSpPr>
      <p:sp>
        <p:nvSpPr>
          <p:cNvPr id="29" name="28 İçerik Yer Tutucusu"/>
          <p:cNvSpPr>
            <a:spLocks noGrp="1"/>
          </p:cNvSpPr>
          <p:nvPr>
            <p:ph sz="quarter" idx="1"/>
          </p:nvPr>
        </p:nvSpPr>
        <p:spPr>
          <a:xfrm>
            <a:off x="457200" y="457200"/>
            <a:ext cx="6248400" cy="5715000"/>
          </a:xfrm>
        </p:spPr>
        <p:txBody>
          <a:body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3" name="2 Metin Yer Tutucusu"/>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tr-TR" smtClean="0"/>
              <a:t>Asıl metin stillerini düzenlemek için tıklatın</a:t>
            </a:r>
          </a:p>
        </p:txBody>
      </p:sp>
      <p:sp>
        <p:nvSpPr>
          <p:cNvPr id="31" name="30 Başlık"/>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tr-TR" smtClean="0"/>
              <a:t>Asıl başlık stili için tıklatın</a:t>
            </a:r>
            <a:endParaRPr kumimoji="0" lang="en-US"/>
          </a:p>
        </p:txBody>
      </p:sp>
      <p:sp>
        <p:nvSpPr>
          <p:cNvPr id="8" name="7 Veri Yer Tutucusu"/>
          <p:cNvSpPr>
            <a:spLocks noGrp="1"/>
          </p:cNvSpPr>
          <p:nvPr>
            <p:ph type="dt" sz="half" idx="14"/>
          </p:nvPr>
        </p:nvSpPr>
        <p:spPr/>
        <p:txBody>
          <a:bodyPr/>
          <a:lstStyle/>
          <a:p>
            <a:fld id="{5E0CA8A7-164D-4F64-8BB5-A9C86C7FD08D}" type="datetimeFigureOut">
              <a:rPr lang="tr-TR" smtClean="0"/>
              <a:pPr/>
              <a:t>14.05.2011</a:t>
            </a:fld>
            <a:endParaRPr lang="tr-TR"/>
          </a:p>
        </p:txBody>
      </p:sp>
      <p:sp>
        <p:nvSpPr>
          <p:cNvPr id="9" name="8 Slayt Numarası Yer Tutucusu"/>
          <p:cNvSpPr>
            <a:spLocks noGrp="1"/>
          </p:cNvSpPr>
          <p:nvPr>
            <p:ph type="sldNum" sz="quarter" idx="15"/>
          </p:nvPr>
        </p:nvSpPr>
        <p:spPr/>
        <p:txBody>
          <a:bodyPr/>
          <a:lstStyle/>
          <a:p>
            <a:fld id="{05DA60F8-1E95-432B-BCD7-9FF92DB59ED8}" type="slidenum">
              <a:rPr lang="tr-TR" smtClean="0"/>
              <a:pPr/>
              <a:t>‹#›</a:t>
            </a:fld>
            <a:endParaRPr lang="tr-TR"/>
          </a:p>
        </p:txBody>
      </p:sp>
      <p:sp>
        <p:nvSpPr>
          <p:cNvPr id="10" name="9 Altbilgi Yer Tutucusu"/>
          <p:cNvSpPr>
            <a:spLocks noGrp="1"/>
          </p:cNvSpPr>
          <p:nvPr>
            <p:ph type="ftr" sz="quarter" idx="16"/>
          </p:nvPr>
        </p:nvSpPr>
        <p:spPr/>
        <p:txBody>
          <a:bodyPr/>
          <a:lstStyle/>
          <a:p>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tr-TR" smtClean="0"/>
              <a:t>Asıl başlık stili için tıklatın</a:t>
            </a:r>
            <a:endParaRPr kumimoji="0" lang="en-US"/>
          </a:p>
        </p:txBody>
      </p:sp>
      <p:sp>
        <p:nvSpPr>
          <p:cNvPr id="3" name="2 Resim Yer Tutucusu"/>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tr-TR" smtClean="0"/>
              <a:t>Resim eklemek için simgeyi tıklatın</a:t>
            </a:r>
            <a:endParaRPr kumimoji="0" lang="en-US"/>
          </a:p>
        </p:txBody>
      </p:sp>
      <p:sp>
        <p:nvSpPr>
          <p:cNvPr id="4" name="3 Metin Yer Tutucusu"/>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tr-TR" smtClean="0"/>
              <a:t>Asıl metin stillerini düzenlemek için tıklatın</a:t>
            </a:r>
          </a:p>
        </p:txBody>
      </p:sp>
      <p:sp>
        <p:nvSpPr>
          <p:cNvPr id="8" name="7 Veri Yer Tutucusu"/>
          <p:cNvSpPr>
            <a:spLocks noGrp="1"/>
          </p:cNvSpPr>
          <p:nvPr>
            <p:ph type="dt" sz="half" idx="10"/>
          </p:nvPr>
        </p:nvSpPr>
        <p:spPr/>
        <p:txBody>
          <a:bodyPr/>
          <a:lstStyle/>
          <a:p>
            <a:fld id="{5E0CA8A7-164D-4F64-8BB5-A9C86C7FD08D}" type="datetimeFigureOut">
              <a:rPr lang="tr-TR" smtClean="0"/>
              <a:pPr/>
              <a:t>14.05.2011</a:t>
            </a:fld>
            <a:endParaRPr lang="tr-TR"/>
          </a:p>
        </p:txBody>
      </p:sp>
      <p:sp>
        <p:nvSpPr>
          <p:cNvPr id="9" name="8 Slayt Numarası Yer Tutucusu"/>
          <p:cNvSpPr>
            <a:spLocks noGrp="1"/>
          </p:cNvSpPr>
          <p:nvPr>
            <p:ph type="sldNum" sz="quarter" idx="11"/>
          </p:nvPr>
        </p:nvSpPr>
        <p:spPr/>
        <p:txBody>
          <a:bodyPr/>
          <a:lstStyle/>
          <a:p>
            <a:fld id="{05DA60F8-1E95-432B-BCD7-9FF92DB59ED8}" type="slidenum">
              <a:rPr lang="tr-TR" smtClean="0"/>
              <a:pPr/>
              <a:t>‹#›</a:t>
            </a:fld>
            <a:endParaRPr lang="tr-TR"/>
          </a:p>
        </p:txBody>
      </p:sp>
      <p:sp>
        <p:nvSpPr>
          <p:cNvPr id="10" name="9 Altbilgi Yer Tutucusu"/>
          <p:cNvSpPr>
            <a:spLocks noGrp="1"/>
          </p:cNvSpPr>
          <p:nvPr>
            <p:ph type="ftr" sz="quarter" idx="12"/>
          </p:nvPr>
        </p:nvSpPr>
        <p:spPr/>
        <p:txBody>
          <a:bodyPr/>
          <a:lstStyle/>
          <a:p>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9" name="8 Metin Yer Tutucusu"/>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tr-TR" smtClean="0"/>
              <a:t>Asıl metin stillerini düzenlemek için tıklatın</a:t>
            </a:r>
          </a:p>
          <a:p>
            <a:pPr lvl="1" eaLnBrk="1" latinLnBrk="0" hangingPunct="1"/>
            <a:r>
              <a:rPr kumimoji="0" lang="tr-TR" smtClean="0"/>
              <a:t>İkinci düzey</a:t>
            </a:r>
          </a:p>
          <a:p>
            <a:pPr lvl="2" eaLnBrk="1" latinLnBrk="0" hangingPunct="1"/>
            <a:r>
              <a:rPr kumimoji="0" lang="tr-TR" smtClean="0"/>
              <a:t>Üçüncü düzey</a:t>
            </a:r>
          </a:p>
          <a:p>
            <a:pPr lvl="3" eaLnBrk="1" latinLnBrk="0" hangingPunct="1"/>
            <a:r>
              <a:rPr kumimoji="0" lang="tr-TR" smtClean="0"/>
              <a:t>Dördüncü düzey</a:t>
            </a:r>
          </a:p>
          <a:p>
            <a:pPr lvl="4" eaLnBrk="1" latinLnBrk="0" hangingPunct="1"/>
            <a:r>
              <a:rPr kumimoji="0" lang="tr-TR" smtClean="0"/>
              <a:t>Beşinci düzey</a:t>
            </a:r>
            <a:endParaRPr kumimoji="0" lang="en-US"/>
          </a:p>
        </p:txBody>
      </p:sp>
      <p:sp>
        <p:nvSpPr>
          <p:cNvPr id="24" name="23 Veri Yer Tutucusu"/>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5E0CA8A7-164D-4F64-8BB5-A9C86C7FD08D}" type="datetimeFigureOut">
              <a:rPr lang="tr-TR" smtClean="0"/>
              <a:pPr/>
              <a:t>14.05.2011</a:t>
            </a:fld>
            <a:endParaRPr lang="tr-TR"/>
          </a:p>
        </p:txBody>
      </p:sp>
      <p:sp>
        <p:nvSpPr>
          <p:cNvPr id="10" name="9 Altbilgi Yer Tutucusu"/>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tr-TR"/>
          </a:p>
        </p:txBody>
      </p:sp>
      <p:sp>
        <p:nvSpPr>
          <p:cNvPr id="22" name="21 Slayt Numarası Yer Tutucusu"/>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05DA60F8-1E95-432B-BCD7-9FF92DB59ED8}" type="slidenum">
              <a:rPr lang="tr-TR" smtClean="0"/>
              <a:pPr/>
              <a:t>‹#›</a:t>
            </a:fld>
            <a:endParaRPr lang="tr-TR"/>
          </a:p>
        </p:txBody>
      </p:sp>
      <p:sp>
        <p:nvSpPr>
          <p:cNvPr id="5" name="4 Başlık Yer Tutucusu"/>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tr-TR" smtClean="0"/>
              <a:t>Asıl başlık stili için tıklatın</a:t>
            </a:r>
            <a:endParaRPr kumimoji="0" lang="en-US"/>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Microsoft_Office_Word_97_-_2003_Belgesi1.doc"/><Relationship Id="rId2" Type="http://schemas.openxmlformats.org/officeDocument/2006/relationships/slideLayout" Target="../slideLayouts/slideLayout9.xml"/><Relationship Id="rId1" Type="http://schemas.openxmlformats.org/officeDocument/2006/relationships/vmlDrawing" Target="../drawings/vmlDrawing1.vml"/></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tr.wikipedia.org/w/index.php?title=Agroekosistem&amp;action=edit&amp;redlink=1" TargetMode="Externa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nvGraphicFramePr>
        <p:xfrm>
          <a:off x="1142976" y="285728"/>
          <a:ext cx="6572296" cy="6215106"/>
        </p:xfrm>
        <a:graphic>
          <a:graphicData uri="http://schemas.openxmlformats.org/presentationml/2006/ole">
            <p:oleObj spid="_x0000_s1026" name="Document" r:id="rId3" imgW="6515766" imgH="9487421" progId="Word.Document.8">
              <p:embed/>
            </p:oleObj>
          </a:graphicData>
        </a:graphic>
      </p:graphicFrame>
    </p:spTree>
  </p:cSld>
  <p:clrMapOvr>
    <a:masterClrMapping/>
  </p:clrMapOvr>
  <p:transition spd="slow">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                 HABİTAT</a:t>
            </a:r>
            <a:endParaRPr lang="tr-TR" dirty="0"/>
          </a:p>
        </p:txBody>
      </p:sp>
      <p:pic>
        <p:nvPicPr>
          <p:cNvPr id="23554" name="Picture 2" descr="http://t2.gstatic.com/images?q=tbn:ANd9GcREys2BMyoWouZgYvlmTJ5_V1o2KZfHXJsw3qsVAxuZVIIjg-OErg"/>
          <p:cNvPicPr>
            <a:picLocks noChangeAspect="1" noChangeArrowheads="1"/>
          </p:cNvPicPr>
          <p:nvPr/>
        </p:nvPicPr>
        <p:blipFill>
          <a:blip r:embed="rId2" cstate="print"/>
          <a:srcRect/>
          <a:stretch>
            <a:fillRect/>
          </a:stretch>
        </p:blipFill>
        <p:spPr bwMode="auto">
          <a:xfrm>
            <a:off x="1571604" y="2143116"/>
            <a:ext cx="6276365" cy="3438539"/>
          </a:xfrm>
          <a:prstGeom prst="rect">
            <a:avLst/>
          </a:prstGeom>
          <a:noFill/>
        </p:spPr>
      </p:pic>
    </p:spTree>
  </p:cSld>
  <p:clrMapOvr>
    <a:masterClrMapping/>
  </p:clrMapOvr>
  <p:transition spd="slow">
    <p:wheel spokes="2"/>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500034" y="3786174"/>
            <a:ext cx="8229600" cy="3071826"/>
          </a:xfrm>
        </p:spPr>
        <p:txBody>
          <a:bodyPr>
            <a:normAutofit/>
          </a:bodyPr>
          <a:lstStyle/>
          <a:p>
            <a:r>
              <a:rPr lang="tr-TR" dirty="0" smtClean="0">
                <a:solidFill>
                  <a:srgbClr val="FF0000"/>
                </a:solidFill>
              </a:rPr>
              <a:t>1-</a:t>
            </a:r>
            <a:r>
              <a:rPr lang="tr-TR" dirty="0" smtClean="0"/>
              <a:t> </a:t>
            </a:r>
            <a:r>
              <a:rPr lang="tr-TR" dirty="0" smtClean="0"/>
              <a:t>Aşağıdakilerden hangisi ekosistem örneğidir?</a:t>
            </a:r>
          </a:p>
          <a:p>
            <a:r>
              <a:rPr lang="tr-TR" dirty="0" smtClean="0"/>
              <a:t>A)Van Gölü</a:t>
            </a:r>
          </a:p>
          <a:p>
            <a:r>
              <a:rPr lang="tr-TR" dirty="0" smtClean="0"/>
              <a:t>B)Beyşehir Gölündeki balıklar</a:t>
            </a:r>
          </a:p>
          <a:p>
            <a:r>
              <a:rPr lang="tr-TR" dirty="0" smtClean="0"/>
              <a:t>C)Bir ormandaki ağaç</a:t>
            </a:r>
          </a:p>
          <a:p>
            <a:r>
              <a:rPr lang="tr-TR" dirty="0" smtClean="0"/>
              <a:t>D)Nil Nehrindeki timsahlar</a:t>
            </a:r>
            <a:r>
              <a:rPr lang="tr-TR" dirty="0" smtClean="0"/>
              <a:t/>
            </a:r>
            <a:br>
              <a:rPr lang="tr-TR" dirty="0" smtClean="0"/>
            </a:br>
            <a:endParaRPr lang="tr-TR" dirty="0"/>
          </a:p>
        </p:txBody>
      </p:sp>
      <p:sp>
        <p:nvSpPr>
          <p:cNvPr id="2" name="1 Başlık"/>
          <p:cNvSpPr>
            <a:spLocks noGrp="1"/>
          </p:cNvSpPr>
          <p:nvPr>
            <p:ph type="title"/>
          </p:nvPr>
        </p:nvSpPr>
        <p:spPr>
          <a:xfrm>
            <a:off x="428596" y="357166"/>
            <a:ext cx="8229600" cy="1399032"/>
          </a:xfrm>
        </p:spPr>
        <p:txBody>
          <a:bodyPr/>
          <a:lstStyle/>
          <a:p>
            <a:r>
              <a:rPr lang="tr-TR" dirty="0" smtClean="0"/>
              <a:t>              SORU VAKTİ</a:t>
            </a:r>
            <a:endParaRPr lang="tr-TR" dirty="0"/>
          </a:p>
        </p:txBody>
      </p:sp>
      <p:pic>
        <p:nvPicPr>
          <p:cNvPr id="26626" name="Picture 2" descr="http://t1.gstatic.com/images?q=tbn:ANd9GcS6Cy49bGrFT3K1yy6KB_zaPfeDBRkuqqE7t8GqDzDVjTDyYGti"/>
          <p:cNvPicPr>
            <a:picLocks noChangeAspect="1" noChangeArrowheads="1"/>
          </p:cNvPicPr>
          <p:nvPr/>
        </p:nvPicPr>
        <p:blipFill>
          <a:blip r:embed="rId2" cstate="print"/>
          <a:srcRect/>
          <a:stretch>
            <a:fillRect/>
          </a:stretch>
        </p:blipFill>
        <p:spPr bwMode="auto">
          <a:xfrm>
            <a:off x="6143636" y="500042"/>
            <a:ext cx="1181091" cy="884679"/>
          </a:xfrm>
          <a:prstGeom prst="rect">
            <a:avLst/>
          </a:prstGeom>
          <a:noFill/>
        </p:spPr>
      </p:pic>
      <p:pic>
        <p:nvPicPr>
          <p:cNvPr id="26628" name="Picture 4" descr="http://t1.gstatic.com/images?q=tbn:ANd9GcS6Cy49bGrFT3K1yy6KB_zaPfeDBRkuqqE7t8GqDzDVjTDyYGti"/>
          <p:cNvPicPr>
            <a:picLocks noChangeAspect="1" noChangeArrowheads="1"/>
          </p:cNvPicPr>
          <p:nvPr/>
        </p:nvPicPr>
        <p:blipFill>
          <a:blip r:embed="rId2" cstate="print"/>
          <a:srcRect/>
          <a:stretch>
            <a:fillRect/>
          </a:stretch>
        </p:blipFill>
        <p:spPr bwMode="auto">
          <a:xfrm>
            <a:off x="1785918" y="482114"/>
            <a:ext cx="1252529" cy="938188"/>
          </a:xfrm>
          <a:prstGeom prst="rect">
            <a:avLst/>
          </a:prstGeom>
          <a:noFill/>
        </p:spPr>
      </p:pic>
      <p:sp>
        <p:nvSpPr>
          <p:cNvPr id="6" name="2 İçerik Yer Tutucusu"/>
          <p:cNvSpPr txBox="1">
            <a:spLocks/>
          </p:cNvSpPr>
          <p:nvPr/>
        </p:nvSpPr>
        <p:spPr>
          <a:xfrm>
            <a:off x="571472" y="2071678"/>
            <a:ext cx="7500990" cy="1857380"/>
          </a:xfrm>
          <a:prstGeom prst="rect">
            <a:avLst/>
          </a:prstGeom>
        </p:spPr>
        <p:txBody>
          <a:bodyPr vert="horz" anchor="t">
            <a:normAutofit/>
          </a:bodyPr>
          <a:lstStyle/>
          <a:p>
            <a:pPr marL="448056" marR="0" lvl="0"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tr-TR" sz="3000" b="0" i="0" u="none" strike="noStrike" kern="1200" cap="none" spc="0" normalizeH="0" baseline="0" noProof="0" dirty="0" smtClean="0">
                <a:ln>
                  <a:noFill/>
                </a:ln>
                <a:solidFill>
                  <a:schemeClr val="tx1"/>
                </a:solidFill>
                <a:effectLst/>
                <a:uLnTx/>
                <a:uFillTx/>
                <a:latin typeface="+mn-lt"/>
                <a:ea typeface="+mn-ea"/>
                <a:cs typeface="+mn-cs"/>
              </a:rPr>
              <a:t>                       Eko</a:t>
            </a:r>
            <a:r>
              <a:rPr lang="tr-TR" sz="3000" dirty="0" smtClean="0"/>
              <a:t>Sistem</a:t>
            </a:r>
            <a:r>
              <a:rPr kumimoji="0" lang="tr-TR" sz="3000" b="0" i="0" u="none" strike="noStrike" kern="1200" cap="none" spc="0" normalizeH="0" baseline="0" noProof="0" dirty="0" smtClean="0">
                <a:ln>
                  <a:noFill/>
                </a:ln>
                <a:solidFill>
                  <a:schemeClr val="tx1"/>
                </a:solidFill>
                <a:effectLst/>
                <a:uLnTx/>
                <a:uFillTx/>
                <a:latin typeface="+mn-lt"/>
                <a:ea typeface="+mn-ea"/>
                <a:cs typeface="+mn-cs"/>
              </a:rPr>
              <a:t/>
            </a:r>
            <a:br>
              <a:rPr kumimoji="0" lang="tr-TR" sz="3000" b="0" i="0" u="none" strike="noStrike" kern="1200" cap="none" spc="0" normalizeH="0" baseline="0" noProof="0" dirty="0" smtClean="0">
                <a:ln>
                  <a:noFill/>
                </a:ln>
                <a:solidFill>
                  <a:schemeClr val="tx1"/>
                </a:solidFill>
                <a:effectLst/>
                <a:uLnTx/>
                <a:uFillTx/>
                <a:latin typeface="+mn-lt"/>
                <a:ea typeface="+mn-ea"/>
                <a:cs typeface="+mn-cs"/>
              </a:rPr>
            </a:br>
            <a:endParaRPr kumimoji="0" lang="tr-TR" sz="3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spd="slow">
    <p:split orient="vert" dir="in"/>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lstStyle/>
          <a:p>
            <a:r>
              <a:rPr lang="tr-TR" dirty="0" smtClean="0"/>
              <a:t>2-Beş adet popülasyona örnek veriniz…</a:t>
            </a:r>
          </a:p>
          <a:p>
            <a:pPr>
              <a:buNone/>
            </a:pPr>
            <a:endParaRPr lang="tr-TR" dirty="0" smtClean="0"/>
          </a:p>
          <a:p>
            <a:r>
              <a:rPr lang="tr-TR" dirty="0" smtClean="0"/>
              <a:t>1:</a:t>
            </a:r>
          </a:p>
          <a:p>
            <a:r>
              <a:rPr lang="tr-TR" dirty="0" smtClean="0"/>
              <a:t>2:</a:t>
            </a:r>
          </a:p>
          <a:p>
            <a:r>
              <a:rPr lang="tr-TR" dirty="0" smtClean="0"/>
              <a:t>3:</a:t>
            </a:r>
          </a:p>
          <a:p>
            <a:r>
              <a:rPr lang="tr-TR" dirty="0" smtClean="0"/>
              <a:t>4:</a:t>
            </a:r>
          </a:p>
          <a:p>
            <a:r>
              <a:rPr lang="tr-TR" dirty="0" smtClean="0"/>
              <a:t>5:</a:t>
            </a:r>
          </a:p>
        </p:txBody>
      </p:sp>
      <p:sp>
        <p:nvSpPr>
          <p:cNvPr id="2" name="1 Başlık"/>
          <p:cNvSpPr>
            <a:spLocks noGrp="1"/>
          </p:cNvSpPr>
          <p:nvPr>
            <p:ph type="title"/>
          </p:nvPr>
        </p:nvSpPr>
        <p:spPr/>
        <p:txBody>
          <a:bodyPr/>
          <a:lstStyle/>
          <a:p>
            <a:r>
              <a:rPr lang="tr-TR" dirty="0" smtClean="0"/>
              <a:t>               	Popülasyon</a:t>
            </a:r>
            <a:endParaRPr lang="tr-TR" dirty="0"/>
          </a:p>
        </p:txBody>
      </p:sp>
    </p:spTree>
  </p:cSld>
  <p:clrMapOvr>
    <a:masterClrMapping/>
  </p:clrMapOvr>
  <p:transition>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lstStyle/>
          <a:p>
            <a:r>
              <a:rPr lang="tr-TR" dirty="0" smtClean="0"/>
              <a:t>3-Habitat Nedir?</a:t>
            </a:r>
          </a:p>
          <a:p>
            <a:endParaRPr lang="tr-TR" dirty="0"/>
          </a:p>
        </p:txBody>
      </p:sp>
      <p:sp>
        <p:nvSpPr>
          <p:cNvPr id="2" name="1 Başlık"/>
          <p:cNvSpPr>
            <a:spLocks noGrp="1"/>
          </p:cNvSpPr>
          <p:nvPr>
            <p:ph type="title"/>
          </p:nvPr>
        </p:nvSpPr>
        <p:spPr/>
        <p:txBody>
          <a:bodyPr/>
          <a:lstStyle/>
          <a:p>
            <a:r>
              <a:rPr lang="tr-TR" dirty="0" smtClean="0"/>
              <a:t>               Habitat</a:t>
            </a:r>
            <a:endParaRPr lang="tr-TR" dirty="0"/>
          </a:p>
        </p:txBody>
      </p:sp>
    </p:spTree>
  </p:cSld>
  <p:clrMapOvr>
    <a:masterClrMapping/>
  </p:clrMapOvr>
  <p:transition>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28596" y="2500306"/>
            <a:ext cx="8229600" cy="1399032"/>
          </a:xfrm>
        </p:spPr>
        <p:txBody>
          <a:bodyPr/>
          <a:lstStyle/>
          <a:p>
            <a:r>
              <a:rPr lang="tr-TR" dirty="0" smtClean="0"/>
              <a:t>İzlediğiniz için Teşekkürler</a:t>
            </a:r>
            <a:endParaRPr lang="tr-TR" dirty="0"/>
          </a:p>
        </p:txBody>
      </p:sp>
    </p:spTree>
  </p:cSld>
  <p:clrMapOvr>
    <a:masterClrMapping/>
  </p:clrMapOvr>
  <p:transition spd="slow">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857232"/>
            <a:ext cx="9144000" cy="3357586"/>
          </a:xfrm>
        </p:spPr>
        <p:txBody>
          <a:bodyPr>
            <a:normAutofit fontScale="92500" lnSpcReduction="20000"/>
          </a:bodyPr>
          <a:lstStyle/>
          <a:p>
            <a:r>
              <a:rPr lang="tr-TR" dirty="0" smtClean="0"/>
              <a:t>Yeryüzü kendiliğinden işleyen bir denge ve düzene sahiptir.Bu düzenin oluşmasında canlı varlıklar ve cansız varlıklar bir yapbozun parçaları gibi belirli bir konum ve göreve sahiptirler.</a:t>
            </a:r>
            <a:r>
              <a:rPr lang="tr-TR" b="1" dirty="0" smtClean="0"/>
              <a:t> Ekosistem</a:t>
            </a:r>
            <a:r>
              <a:rPr lang="tr-TR" dirty="0" smtClean="0"/>
              <a:t>, belirli bir alanda bulunan canlılar ile bunları saran cansız çevrelerinin karşılıklı ilişkileri ile meydana gelen ve süreklilik arz eden ekolojik sistemlere </a:t>
            </a:r>
            <a:r>
              <a:rPr lang="tr-TR" b="1" dirty="0" smtClean="0"/>
              <a:t>ekosistem</a:t>
            </a:r>
            <a:r>
              <a:rPr lang="tr-TR" dirty="0" smtClean="0"/>
              <a:t> denir. Ekosistem aynı zamanda bir besin ağı ile şekillenmektedir. Ekosistem, küresel ölçekte bir düzeni ifade etmekle beraber yerel ve korunaklı bir sistemin varlığına da atıfta bulunabilir. Örneğin eğer söz konusu ekosistem bir tarım alanı içinde gelişiyorsa buna </a:t>
            </a:r>
            <a:r>
              <a:rPr lang="tr-TR" dirty="0" smtClean="0">
                <a:hlinkClick r:id="rId2" tooltip="Agroekosistem (sayfa mevcut değil)"/>
              </a:rPr>
              <a:t>agro ekosistem</a:t>
            </a:r>
            <a:r>
              <a:rPr lang="tr-TR" dirty="0" smtClean="0"/>
              <a:t> adı verilir.</a:t>
            </a:r>
            <a:endParaRPr lang="tr-TR" dirty="0"/>
          </a:p>
        </p:txBody>
      </p:sp>
      <p:sp>
        <p:nvSpPr>
          <p:cNvPr id="2" name="1 Başlık"/>
          <p:cNvSpPr>
            <a:spLocks noGrp="1"/>
          </p:cNvSpPr>
          <p:nvPr>
            <p:ph type="title"/>
          </p:nvPr>
        </p:nvSpPr>
        <p:spPr>
          <a:xfrm>
            <a:off x="457200" y="267494"/>
            <a:ext cx="7472386" cy="661176"/>
          </a:xfrm>
        </p:spPr>
        <p:txBody>
          <a:bodyPr>
            <a:normAutofit fontScale="90000"/>
          </a:bodyPr>
          <a:lstStyle/>
          <a:p>
            <a:r>
              <a:rPr lang="tr-TR" dirty="0" smtClean="0"/>
              <a:t>EKOSİSTEM</a:t>
            </a:r>
            <a:endParaRPr lang="tr-TR" dirty="0"/>
          </a:p>
        </p:txBody>
      </p:sp>
      <p:pic>
        <p:nvPicPr>
          <p:cNvPr id="1026" name="Picture 2" descr="http://ozgurdagci.com/ekosistem.jpg"/>
          <p:cNvPicPr>
            <a:picLocks noChangeAspect="1" noChangeArrowheads="1"/>
          </p:cNvPicPr>
          <p:nvPr/>
        </p:nvPicPr>
        <p:blipFill>
          <a:blip r:embed="rId3" cstate="print"/>
          <a:srcRect/>
          <a:stretch>
            <a:fillRect/>
          </a:stretch>
        </p:blipFill>
        <p:spPr bwMode="auto">
          <a:xfrm>
            <a:off x="0" y="4229100"/>
            <a:ext cx="4357686" cy="2628900"/>
          </a:xfrm>
          <a:prstGeom prst="rect">
            <a:avLst/>
          </a:prstGeom>
          <a:noFill/>
        </p:spPr>
      </p:pic>
      <p:pic>
        <p:nvPicPr>
          <p:cNvPr id="1028" name="Picture 4" descr="http://www.kolaytest.net/wp-content/uploads/2009/01/besin_zinciri-450x337.jpg"/>
          <p:cNvPicPr>
            <a:picLocks noChangeAspect="1" noChangeArrowheads="1"/>
          </p:cNvPicPr>
          <p:nvPr/>
        </p:nvPicPr>
        <p:blipFill>
          <a:blip r:embed="rId4" cstate="print"/>
          <a:srcRect/>
          <a:stretch>
            <a:fillRect/>
          </a:stretch>
        </p:blipFill>
        <p:spPr bwMode="auto">
          <a:xfrm>
            <a:off x="4357686" y="4214818"/>
            <a:ext cx="4786314" cy="2643182"/>
          </a:xfrm>
          <a:prstGeom prst="rect">
            <a:avLst/>
          </a:prstGeom>
          <a:noFill/>
        </p:spPr>
      </p:pic>
    </p:spTree>
  </p:cSld>
  <p:clrMapOvr>
    <a:masterClrMapping/>
  </p:clrMapOvr>
  <p:transition spd="slow">
    <p:zoom dir="in"/>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               EKOSİSTEM</a:t>
            </a:r>
            <a:endParaRPr lang="tr-TR" dirty="0"/>
          </a:p>
        </p:txBody>
      </p:sp>
      <p:pic>
        <p:nvPicPr>
          <p:cNvPr id="24578" name="Picture 2" descr="http://t2.gstatic.com/images?q=tbn:ANd9GcT1KX9GWYUHd97VCl7_IXdKylKiO2_P8PuhMa6pvEGvmHMvIljQRA"/>
          <p:cNvPicPr>
            <a:picLocks noChangeAspect="1" noChangeArrowheads="1"/>
          </p:cNvPicPr>
          <p:nvPr/>
        </p:nvPicPr>
        <p:blipFill>
          <a:blip r:embed="rId2" cstate="print"/>
          <a:srcRect/>
          <a:stretch>
            <a:fillRect/>
          </a:stretch>
        </p:blipFill>
        <p:spPr bwMode="auto">
          <a:xfrm>
            <a:off x="2214546" y="1928802"/>
            <a:ext cx="5042056" cy="3776677"/>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               EKOSİSTEM</a:t>
            </a:r>
            <a:endParaRPr lang="tr-TR" dirty="0"/>
          </a:p>
        </p:txBody>
      </p:sp>
      <p:pic>
        <p:nvPicPr>
          <p:cNvPr id="25602" name="Picture 2" descr="http://t0.gstatic.com/images?q=tbn:ANd9GcR8roCnXAvi0gqHMw4yB2KdPtBkOQf-9AO_YgbkxdexaglORqps"/>
          <p:cNvPicPr>
            <a:picLocks noChangeAspect="1" noChangeArrowheads="1"/>
          </p:cNvPicPr>
          <p:nvPr/>
        </p:nvPicPr>
        <p:blipFill>
          <a:blip r:embed="rId2" cstate="print"/>
          <a:srcRect/>
          <a:stretch>
            <a:fillRect/>
          </a:stretch>
        </p:blipFill>
        <p:spPr bwMode="auto">
          <a:xfrm>
            <a:off x="2285984" y="2143116"/>
            <a:ext cx="4643470" cy="3243274"/>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785794"/>
            <a:ext cx="9144000" cy="2928958"/>
          </a:xfrm>
        </p:spPr>
        <p:txBody>
          <a:bodyPr/>
          <a:lstStyle/>
          <a:p>
            <a:r>
              <a:rPr lang="tr-TR" dirty="0" smtClean="0"/>
              <a:t>Yeryüzünde bir türe ait olan çok sayıda canlı vardır.Bir bölgede, aynı türe ait bireylerin oluşturduğu topluluğa                    denir.Her bir canlı yeryüzünde farklı popülasyonlar oluşturulur.Bir bölgede birden fazla popülasyon vardır.  </a:t>
            </a:r>
          </a:p>
        </p:txBody>
      </p:sp>
      <p:sp>
        <p:nvSpPr>
          <p:cNvPr id="2" name="1 Başlık"/>
          <p:cNvSpPr>
            <a:spLocks noGrp="1"/>
          </p:cNvSpPr>
          <p:nvPr>
            <p:ph type="title"/>
          </p:nvPr>
        </p:nvSpPr>
        <p:spPr>
          <a:xfrm>
            <a:off x="500034" y="0"/>
            <a:ext cx="7715304" cy="1000108"/>
          </a:xfrm>
        </p:spPr>
        <p:txBody>
          <a:bodyPr/>
          <a:lstStyle/>
          <a:p>
            <a:r>
              <a:rPr lang="tr-TR" dirty="0" smtClean="0"/>
              <a:t>POPÜLASYON</a:t>
            </a:r>
            <a:endParaRPr lang="tr-TR" dirty="0"/>
          </a:p>
        </p:txBody>
      </p:sp>
      <p:sp>
        <p:nvSpPr>
          <p:cNvPr id="5" name="4 Dikdörtgen"/>
          <p:cNvSpPr/>
          <p:nvPr/>
        </p:nvSpPr>
        <p:spPr>
          <a:xfrm>
            <a:off x="4500562" y="1785926"/>
            <a:ext cx="2185214" cy="461665"/>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tr-TR" sz="2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Popülasyon</a:t>
            </a:r>
            <a:endParaRPr lang="tr-TR" sz="2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15362" name="Picture 2" descr="http://img.brothersoft.com/screenshots/softimage/c/cheerful_dogs_screensaver-48180-3.jpeg"/>
          <p:cNvPicPr>
            <a:picLocks noChangeAspect="1" noChangeArrowheads="1"/>
          </p:cNvPicPr>
          <p:nvPr/>
        </p:nvPicPr>
        <p:blipFill>
          <a:blip r:embed="rId2" cstate="print"/>
          <a:srcRect/>
          <a:stretch>
            <a:fillRect/>
          </a:stretch>
        </p:blipFill>
        <p:spPr bwMode="auto">
          <a:xfrm>
            <a:off x="4429124" y="3714753"/>
            <a:ext cx="4714876" cy="3143248"/>
          </a:xfrm>
          <a:prstGeom prst="rect">
            <a:avLst/>
          </a:prstGeom>
          <a:noFill/>
        </p:spPr>
      </p:pic>
      <p:pic>
        <p:nvPicPr>
          <p:cNvPr id="15364" name="Picture 4" descr="http://t3.gstatic.com/images?q=tbn:ANd9GcSywVw_wTZBdExaQv_gIrvca0tigALsGXf9a_aCloKqip6z3LI2"/>
          <p:cNvPicPr>
            <a:picLocks noChangeAspect="1" noChangeArrowheads="1"/>
          </p:cNvPicPr>
          <p:nvPr/>
        </p:nvPicPr>
        <p:blipFill>
          <a:blip r:embed="rId3" cstate="print"/>
          <a:srcRect/>
          <a:stretch>
            <a:fillRect/>
          </a:stretch>
        </p:blipFill>
        <p:spPr bwMode="auto">
          <a:xfrm>
            <a:off x="0" y="3714752"/>
            <a:ext cx="4429123" cy="3143248"/>
          </a:xfrm>
          <a:prstGeom prst="rect">
            <a:avLst/>
          </a:prstGeom>
          <a:noFill/>
        </p:spPr>
      </p:pic>
    </p:spTree>
  </p:cSld>
  <p:clrMapOvr>
    <a:masterClrMapping/>
  </p:clrMapOvr>
  <p:transition spd="slow">
    <p:wheel spokes="3"/>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pPr marL="85725" indent="398463"/>
            <a:r>
              <a:rPr lang="tr-TR" dirty="0" smtClean="0"/>
              <a:t>LALE    POPÜLASYONU</a:t>
            </a:r>
            <a:endParaRPr lang="tr-TR" dirty="0"/>
          </a:p>
        </p:txBody>
      </p:sp>
      <p:pic>
        <p:nvPicPr>
          <p:cNvPr id="19458" name="Picture 2" descr="http://t0.gstatic.com/images?q=tbn:ANd9GcSsQdOcg_mkDTBCQUYSQnD1naMSBeOG8JgcOFxlAN2tm82926Az"/>
          <p:cNvPicPr>
            <a:picLocks noChangeAspect="1" noChangeArrowheads="1"/>
          </p:cNvPicPr>
          <p:nvPr/>
        </p:nvPicPr>
        <p:blipFill>
          <a:blip r:embed="rId2" cstate="print"/>
          <a:srcRect/>
          <a:stretch>
            <a:fillRect/>
          </a:stretch>
        </p:blipFill>
        <p:spPr bwMode="auto">
          <a:xfrm>
            <a:off x="2428860" y="2214554"/>
            <a:ext cx="4671863" cy="3024200"/>
          </a:xfrm>
          <a:prstGeom prst="rect">
            <a:avLst/>
          </a:prstGeom>
          <a:noFill/>
        </p:spPr>
      </p:pic>
    </p:spTree>
  </p:cSld>
  <p:clrMapOvr>
    <a:masterClrMapping/>
  </p:clrMapOvr>
  <p:transition spd="slow">
    <p:strips dir="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İNEK POPÜLASYONU </a:t>
            </a:r>
            <a:endParaRPr lang="tr-TR" dirty="0"/>
          </a:p>
        </p:txBody>
      </p:sp>
      <p:pic>
        <p:nvPicPr>
          <p:cNvPr id="22530" name="Picture 2" descr="http://t0.gstatic.com/images?q=tbn:ANd9GcSQBHbXBdCWZ1KmrGs1jBVJd4AW8xcowFyOwA_5m-2y_innyj9-wAJVsoQ2"/>
          <p:cNvPicPr>
            <a:picLocks noChangeAspect="1" noChangeArrowheads="1"/>
          </p:cNvPicPr>
          <p:nvPr/>
        </p:nvPicPr>
        <p:blipFill>
          <a:blip r:embed="rId2" cstate="print"/>
          <a:srcRect/>
          <a:stretch>
            <a:fillRect/>
          </a:stretch>
        </p:blipFill>
        <p:spPr bwMode="auto">
          <a:xfrm>
            <a:off x="2500298" y="2285992"/>
            <a:ext cx="3941926" cy="3286148"/>
          </a:xfrm>
          <a:prstGeom prst="rect">
            <a:avLst/>
          </a:prstGeom>
          <a:noFill/>
        </p:spPr>
      </p:pic>
    </p:spTree>
  </p:cSld>
  <p:clrMapOvr>
    <a:masterClrMapping/>
  </p:clrMapOvr>
  <p:transition spd="slow">
    <p:diamon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KOYUN POPÜLASYONU</a:t>
            </a:r>
            <a:endParaRPr lang="tr-TR" dirty="0"/>
          </a:p>
        </p:txBody>
      </p:sp>
      <p:pic>
        <p:nvPicPr>
          <p:cNvPr id="2050" name="Picture 2" descr="http://www.ogrensek.com/wp-content/uploads/2011/03/populasyon.jpg"/>
          <p:cNvPicPr>
            <a:picLocks noChangeAspect="1" noChangeArrowheads="1"/>
          </p:cNvPicPr>
          <p:nvPr/>
        </p:nvPicPr>
        <p:blipFill>
          <a:blip r:embed="rId2" cstate="print"/>
          <a:srcRect/>
          <a:stretch>
            <a:fillRect/>
          </a:stretch>
        </p:blipFill>
        <p:spPr bwMode="auto">
          <a:xfrm>
            <a:off x="2000232" y="2137164"/>
            <a:ext cx="4929222" cy="3935042"/>
          </a:xfrm>
          <a:prstGeom prst="rect">
            <a:avLst/>
          </a:prstGeom>
          <a:noFill/>
        </p:spPr>
      </p:pic>
    </p:spTree>
  </p:cSld>
  <p:clrMapOvr>
    <a:masterClrMapping/>
  </p:clrMapOvr>
  <p:transition spd="slow">
    <p:cover dir="l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lstStyle/>
          <a:p>
            <a:r>
              <a:rPr lang="tr-TR" dirty="0" smtClean="0"/>
              <a:t>Doğadaki her canlı türü yaşam koşulları kendisi için uygun olan bölgelerde yaşarlar.Her türün yaşam koşulları da birbirinden farklı olur.Bir popülasyona ait bireylerin yaşadığı veya arandığında bulunduğu yaşam alanına                denir.</a:t>
            </a:r>
          </a:p>
        </p:txBody>
      </p:sp>
      <p:sp>
        <p:nvSpPr>
          <p:cNvPr id="2" name="1 Başlık"/>
          <p:cNvSpPr>
            <a:spLocks noGrp="1"/>
          </p:cNvSpPr>
          <p:nvPr>
            <p:ph type="title"/>
          </p:nvPr>
        </p:nvSpPr>
        <p:spPr/>
        <p:txBody>
          <a:bodyPr/>
          <a:lstStyle/>
          <a:p>
            <a:r>
              <a:rPr lang="tr-TR" dirty="0" smtClean="0"/>
              <a:t>Habitat</a:t>
            </a:r>
            <a:endParaRPr lang="tr-TR" dirty="0"/>
          </a:p>
        </p:txBody>
      </p:sp>
      <p:sp>
        <p:nvSpPr>
          <p:cNvPr id="4" name="3 Dikdörtgen"/>
          <p:cNvSpPr/>
          <p:nvPr/>
        </p:nvSpPr>
        <p:spPr>
          <a:xfrm>
            <a:off x="6000760" y="4286256"/>
            <a:ext cx="1357322" cy="369332"/>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tr-TR"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Habitat</a:t>
            </a:r>
            <a:endParaRPr lang="tr-TR"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16386" name="AutoShape 2" descr="http://www.friendsofthewhitegeese.org/Habitat2.jpg"/>
          <p:cNvSpPr>
            <a:spLocks noChangeAspect="1" noChangeArrowheads="1"/>
          </p:cNvSpPr>
          <p:nvPr/>
        </p:nvSpPr>
        <p:spPr bwMode="auto">
          <a:xfrm>
            <a:off x="155575" y="-1714500"/>
            <a:ext cx="4762500" cy="3571875"/>
          </a:xfrm>
          <a:prstGeom prst="rect">
            <a:avLst/>
          </a:prstGeom>
          <a:noFill/>
        </p:spPr>
        <p:txBody>
          <a:bodyPr vert="horz" wrap="square" lIns="91440" tIns="45720" rIns="91440" bIns="45720" numCol="1" anchor="t" anchorCtr="0" compatLnSpc="1">
            <a:prstTxWarp prst="textNoShape">
              <a:avLst/>
            </a:prstTxWarp>
          </a:bodyPr>
          <a:lstStyle/>
          <a:p>
            <a:endParaRPr lang="tr-TR"/>
          </a:p>
        </p:txBody>
      </p:sp>
      <p:pic>
        <p:nvPicPr>
          <p:cNvPr id="16388" name="Picture 4" descr="http://t2.gstatic.com/images?q=tbn:ANd9GcSO9-Eu3f_LpTmpRghSrzzE5hgj9maR0s7vlQzChR9P7Mk1U-zv"/>
          <p:cNvPicPr>
            <a:picLocks noChangeAspect="1" noChangeArrowheads="1"/>
          </p:cNvPicPr>
          <p:nvPr/>
        </p:nvPicPr>
        <p:blipFill>
          <a:blip r:embed="rId3" cstate="print"/>
          <a:srcRect/>
          <a:stretch>
            <a:fillRect/>
          </a:stretch>
        </p:blipFill>
        <p:spPr bwMode="auto">
          <a:xfrm>
            <a:off x="0" y="4801520"/>
            <a:ext cx="3143240" cy="2056480"/>
          </a:xfrm>
          <a:prstGeom prst="rect">
            <a:avLst/>
          </a:prstGeom>
          <a:noFill/>
        </p:spPr>
      </p:pic>
      <p:pic>
        <p:nvPicPr>
          <p:cNvPr id="16390" name="Picture 6" descr="http://t1.gstatic.com/images?q=tbn:ANd9GcSeI0rdp5s6Hq2NNZJr6_Iz_eMgwB0H-OoeC66DKiUzerN1JvkBTA"/>
          <p:cNvPicPr>
            <a:picLocks noChangeAspect="1" noChangeArrowheads="1"/>
          </p:cNvPicPr>
          <p:nvPr/>
        </p:nvPicPr>
        <p:blipFill>
          <a:blip r:embed="rId4" cstate="print"/>
          <a:srcRect/>
          <a:stretch>
            <a:fillRect/>
          </a:stretch>
        </p:blipFill>
        <p:spPr bwMode="auto">
          <a:xfrm>
            <a:off x="3143240" y="4786322"/>
            <a:ext cx="3124496" cy="2071678"/>
          </a:xfrm>
          <a:prstGeom prst="rect">
            <a:avLst/>
          </a:prstGeom>
          <a:noFill/>
        </p:spPr>
      </p:pic>
      <p:pic>
        <p:nvPicPr>
          <p:cNvPr id="16392" name="Picture 8" descr="http://t1.gstatic.com/images?q=tbn:ANd9GcTmThuAKU1KsT4wG6PR0aX3NVKbU9VhIP1Y-iTZe5fQhPKd5XkP"/>
          <p:cNvPicPr>
            <a:picLocks noChangeAspect="1" noChangeArrowheads="1"/>
          </p:cNvPicPr>
          <p:nvPr/>
        </p:nvPicPr>
        <p:blipFill>
          <a:blip r:embed="rId5" cstate="print"/>
          <a:srcRect/>
          <a:stretch>
            <a:fillRect/>
          </a:stretch>
        </p:blipFill>
        <p:spPr bwMode="auto">
          <a:xfrm>
            <a:off x="6286512" y="4798929"/>
            <a:ext cx="2857488" cy="2059071"/>
          </a:xfrm>
          <a:prstGeom prst="rect">
            <a:avLst/>
          </a:prstGeom>
          <a:noFill/>
        </p:spPr>
      </p:pic>
    </p:spTree>
  </p:cSld>
  <p:clrMapOvr>
    <a:masterClrMapping/>
  </p:clrMapOvr>
  <p:transition spd="slow">
    <p:newsflash/>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Kağıt">
  <a:themeElements>
    <a:clrScheme name="Ortalama">
      <a:dk1>
        <a:sysClr val="windowText" lastClr="000000"/>
      </a:dk1>
      <a:lt1>
        <a:sysClr val="window" lastClr="F4F4F4"/>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Kağıt">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Kağıt">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4F4F4"/>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73</TotalTime>
  <Words>221</Words>
  <Application>Microsoft Office PowerPoint</Application>
  <PresentationFormat>Ekran Gösterisi (4:3)</PresentationFormat>
  <Paragraphs>33</Paragraphs>
  <Slides>14</Slides>
  <Notes>1</Notes>
  <HiddenSlides>0</HiddenSlides>
  <MMClips>0</MMClips>
  <ScaleCrop>false</ScaleCrop>
  <HeadingPairs>
    <vt:vector size="6" baseType="variant">
      <vt:variant>
        <vt:lpstr>Tema</vt:lpstr>
      </vt:variant>
      <vt:variant>
        <vt:i4>1</vt:i4>
      </vt:variant>
      <vt:variant>
        <vt:lpstr>Katıştırılmış OLE Hizmet Programları</vt:lpstr>
      </vt:variant>
      <vt:variant>
        <vt:i4>1</vt:i4>
      </vt:variant>
      <vt:variant>
        <vt:lpstr>Slayt Başlıkları</vt:lpstr>
      </vt:variant>
      <vt:variant>
        <vt:i4>14</vt:i4>
      </vt:variant>
    </vt:vector>
  </HeadingPairs>
  <TitlesOfParts>
    <vt:vector size="16" baseType="lpstr">
      <vt:lpstr>Kağıt</vt:lpstr>
      <vt:lpstr>Document</vt:lpstr>
      <vt:lpstr>Slayt 1</vt:lpstr>
      <vt:lpstr>EKOSİSTEM</vt:lpstr>
      <vt:lpstr>               EKOSİSTEM</vt:lpstr>
      <vt:lpstr>               EKOSİSTEM</vt:lpstr>
      <vt:lpstr>POPÜLASYON</vt:lpstr>
      <vt:lpstr>LALE    POPÜLASYONU</vt:lpstr>
      <vt:lpstr>İNEK POPÜLASYONU </vt:lpstr>
      <vt:lpstr>KOYUN POPÜLASYONU</vt:lpstr>
      <vt:lpstr>Habitat</vt:lpstr>
      <vt:lpstr>                 HABİTAT</vt:lpstr>
      <vt:lpstr>              SORU VAKTİ</vt:lpstr>
      <vt:lpstr>                Popülasyon</vt:lpstr>
      <vt:lpstr>               Habitat</vt:lpstr>
      <vt:lpstr>İzlediğiniz için Teşekkürler</vt:lpstr>
    </vt:vector>
  </TitlesOfParts>
  <Company>ceyhun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Slayt 1</dc:title>
  <dc:creator>ceyhun</dc:creator>
  <cp:lastModifiedBy>ceyhun</cp:lastModifiedBy>
  <cp:revision>9</cp:revision>
  <dcterms:created xsi:type="dcterms:W3CDTF">2011-05-11T17:18:34Z</dcterms:created>
  <dcterms:modified xsi:type="dcterms:W3CDTF">2011-05-14T11:56:14Z</dcterms:modified>
</cp:coreProperties>
</file>